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Gian Hernandez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12/7/2025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 EDA to find things like occurrence, number of failed and successful launches, orbits, and then created labels for each outcome.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https://github.com/gher123-ui/Spacex-capstone-project/blob/main/labs-jupyter-spacex-Data%20wrangling.ipynb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545FA6-13F0-2928-A700-194E4487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68" y="3654283"/>
            <a:ext cx="743053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chart shows the success rate for each orbit and the other shows the success rate over the years.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https://github.com/gher123-ui/Spacex-capstone-project/blob/main/jupyter-labs-eda-dataviz-v2.ipynb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1B5E4A16-F40C-1A2A-4D8A-C279BAE9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5" y="3429000"/>
            <a:ext cx="3882476" cy="2998211"/>
          </a:xfrm>
          <a:prstGeom prst="rect">
            <a:avLst/>
          </a:prstGeom>
        </p:spPr>
      </p:pic>
      <p:pic>
        <p:nvPicPr>
          <p:cNvPr id="8" name="Picture 7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5165A3BE-065F-16CF-1C07-0A624487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60" y="3463907"/>
            <a:ext cx="3882476" cy="29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load_ext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successful/ failed results and total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version, date, orbit, and names of launch sites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https://github.com/gher123-ui/Spacex-capstone-project/blob/main/jupyter-labs-eda-sql-coursera_sqllite.ipynb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for each of the launch sites. Every class had a different color and noticed that the launch sites are usually by the coast, one by California and the other by Florida.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https://github.com/gher123-ui/Spacex-capstone-project/blob/main/lab-jupyter-launch-site-location-v2.ipynb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pie graphs and scatter graphs to show: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launches per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 vs failure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mass and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https://github.com/gher123-ui/Spacex-capstone-project/blob/main/spacex-dash-app.py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the data using pandas, create an array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standardize data and split 80/20 into training and testing data respectfully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logistic regression,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decision tree,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accuracy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https://github.com/gher123-ui/Spacex-capstone-project/blob/main/SpaceX-Machine-Learning-Prediction-Part-5-v1.ipynb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class represents failure and 1 class represents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 axis shows the flight number and y axis shows the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gather that more launches were successful at CCAFS SLC-40 with a higher flight number. KSC LC 39A doing the opposite, having more success at a lower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 and number&#10;&#10;AI-generated content may be incorrect.">
            <a:extLst>
              <a:ext uri="{FF2B5EF4-FFF2-40B4-BE49-F238E27FC236}">
                <a16:creationId xmlns:a16="http://schemas.microsoft.com/office/drawing/2014/main" id="{C6E7EBDB-83FE-8987-B63A-323DF411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11" y="1606122"/>
            <a:ext cx="575390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 less than 10,000 shows more successful launches overall with CCAFS having more launches at 15,000 and only having one failed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15A128E4-8693-FB2D-C724-1D0FEAF9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69" y="1627311"/>
            <a:ext cx="550621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ES-L1, GEO, HEO, and SSO were the highest. Every other orbit fell a bit short.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AF1BD0B9-F736-9056-4ED6-541FC9A6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70" y="2082114"/>
            <a:ext cx="542048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success is shown between flight number 20-60 except for VLEO having more success around the 60-80 range.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3BBF020-0F47-2DC0-B8E6-AF1DA47E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11" y="1663280"/>
            <a:ext cx="522995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has more success with the least amount of payload mass, everyone else having mixed results between 2000-8000, again for VLEO being the exception with a payload mass of 16000 and having most of its success there.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B04E89EE-9413-0F48-E1E2-67F34076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62" y="1425122"/>
            <a:ext cx="582058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gradually increased except for 2014 where it didn’t move, and 2017 and 2019 having decreased success.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blue line graph with numbers&#10;&#10;AI-generated content may be incorrect.">
            <a:extLst>
              <a:ext uri="{FF2B5EF4-FFF2-40B4-BE49-F238E27FC236}">
                <a16:creationId xmlns:a16="http://schemas.microsoft.com/office/drawing/2014/main" id="{7DAD5D24-B107-84D9-6645-D6D8E99F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73" y="1994074"/>
            <a:ext cx="55252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the data using pandas and then converting it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df.to_sql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I was able to get the distinct names for all the launch sites using this code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5EF410-36CB-399C-CC32-A17AA438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11" y="2974798"/>
            <a:ext cx="473458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16189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shows all the launch sites that start with the letters “CCA”, and limited to five rows.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504DFB-7B41-0401-4914-80E83459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7" y="1587836"/>
            <a:ext cx="8526065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total number of payload mass in kgs where the boosters launched are specifically from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5FD77C-A075-747A-8357-E4146F96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85" y="3211125"/>
            <a:ext cx="609685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number shows the average payload mass in kgs where the booster version is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3A204EDA-D5E1-88C3-313D-5AD36238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40" y="3428999"/>
            <a:ext cx="648743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find the first successful landing outcome on ground pad I had to find the minimum date which is December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9D267AD-F7F3-AB51-F454-969D8D80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85" y="3429000"/>
            <a:ext cx="6096851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chart below shows the booster version and the name of the payload where the mass of the payloads were anywhere between 4,000 kg and 6,000 kg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3BD264-B4E7-D1E9-FC69-939C1F6A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49" y="3318933"/>
            <a:ext cx="3720331" cy="21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09511"/>
            <a:ext cx="6861278" cy="50098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data wrangling, web scraping, exploratory data analysis, data visualization, and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determine the results of a landing using EDA, visualization, and some predictive analysis.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0CB81-3446-0A15-006A-9635554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58" y="2218655"/>
            <a:ext cx="6604905" cy="35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8603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version which carried the max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F9BF08-042C-00EB-736D-4A6F04FC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6" y="1681633"/>
            <a:ext cx="832601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7EF82-A91D-783D-1C02-B0D953FF4C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58501" y="3596425"/>
            <a:ext cx="7884982" cy="11820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263BB-5FB7-1899-ECBE-024A7DEFAF19}"/>
              </a:ext>
            </a:extLst>
          </p:cNvPr>
          <p:cNvSpPr txBox="1"/>
          <p:nvPr/>
        </p:nvSpPr>
        <p:spPr>
          <a:xfrm>
            <a:off x="770011" y="1569156"/>
            <a:ext cx="670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Shown below are the names for launches in 2015 using </a:t>
            </a:r>
            <a:r>
              <a:rPr lang="en-US" dirty="0" err="1"/>
              <a:t>substr</a:t>
            </a:r>
            <a:r>
              <a:rPr lang="en-US" dirty="0"/>
              <a:t>(Date,6,2) to get the month and </a:t>
            </a:r>
            <a:r>
              <a:rPr lang="en-US" dirty="0" err="1"/>
              <a:t>substr</a:t>
            </a:r>
            <a:r>
              <a:rPr lang="en-US" dirty="0"/>
              <a:t>(Date,0,5) = ‘2015’ to get the specific year.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FC3036-CFDD-DAFD-B6ED-81C9C580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664" y="2190387"/>
            <a:ext cx="2937783" cy="3675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AE00A-5AC5-F6C5-0905-AC5DF940BF66}"/>
              </a:ext>
            </a:extLst>
          </p:cNvPr>
          <p:cNvSpPr txBox="1"/>
          <p:nvPr/>
        </p:nvSpPr>
        <p:spPr>
          <a:xfrm>
            <a:off x="790222" y="2393244"/>
            <a:ext cx="328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ranking the landing outcomes by total amount between the dates of 2018-06-04 and 2017-03-20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shown more successful launches overall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% By Launch Site</a:t>
            </a:r>
          </a:p>
        </p:txBody>
      </p:sp>
      <p:pic>
        <p:nvPicPr>
          <p:cNvPr id="4" name="Picture 3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E5E46B8-44E8-16DE-09DF-BD34A939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27" y="2253599"/>
            <a:ext cx="415348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56267"/>
            <a:ext cx="8699753" cy="497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rocket launch can cost up to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165 million dollars, but SpaceX can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it down to 65 million. We only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find out if a rocket will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land, and that will answer the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 of how much money we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save but only if the first stage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rocket launch is successful.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a rocket land and what factors determine a successful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showing the success to failure ratio that KSC LC-39A has. It has the highest success percentage out of all the other launch sites.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 descr="A green and red pie chart&#10;&#10;AI-generated content may be incorrect.">
            <a:extLst>
              <a:ext uri="{FF2B5EF4-FFF2-40B4-BE49-F238E27FC236}">
                <a16:creationId xmlns:a16="http://schemas.microsoft.com/office/drawing/2014/main" id="{5F689957-5D9C-5A73-08B9-FCAD973F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11" y="2563678"/>
            <a:ext cx="4048690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colors represent the booster version, on the bottom is the size of payload and the class is 0 for fail and 1 for success. Booster version FT shows the most success (KSC LC-39A)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Booster Version success/fail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8D3FCDF-09D3-1627-9F82-0E3D6483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56" y="3170959"/>
            <a:ext cx="6383538" cy="30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811412" cy="1688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got about the same accuracy for all ways except for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2ACBD-7594-A223-574D-C3F45005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17" y="3987908"/>
            <a:ext cx="724001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55388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same for all except decision tree, but basically the number 12 is the true positive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F6A6F3A-CE9C-46EF-155B-D5BF04D4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39" y="2371099"/>
            <a:ext cx="563958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showed more successful launches compared to the other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has been a gradual increase in success since 2010, with the exception of some years having dips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had more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Importing required libraries and creating functions to get specific information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 by calculating mean for 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using the .replace() function to replace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requests,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datetime. Make functions to get data such as rocket name, booster version name, launch site name and location, payload mass(kg), and orbit, and core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data and parse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and normalize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Present your data collection with SpaceX REST calls using key phrases and flowcharts</a:t>
            </a:r>
          </a:p>
          <a:p>
            <a:pPr>
              <a:spcBef>
                <a:spcPts val="1400"/>
              </a:spcBef>
            </a:pPr>
            <a:endParaRPr lang="en-US" sz="1700"/>
          </a:p>
          <a:p>
            <a:pPr>
              <a:spcBef>
                <a:spcPts val="1400"/>
              </a:spcBef>
            </a:pPr>
            <a:r>
              <a:rPr lang="en-US" sz="1700"/>
              <a:t>https://github.com/gher123-ui/Spacex-capstone-project.git</a:t>
            </a:r>
          </a:p>
          <a:p>
            <a:endParaRPr lang="en-US" sz="1700"/>
          </a:p>
        </p:txBody>
      </p:sp>
      <p:pic>
        <p:nvPicPr>
          <p:cNvPr id="7" name="Picture 6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F1D89A3E-7F3F-1411-604D-4E3D2E9D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46812"/>
            <a:ext cx="10917936" cy="26475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 request the URL and extract all the table names by iterating through the “&lt;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&gt;” elements. Then I created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parsing the names of the tables.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https://github.com/gher123-ui/Spacex-capstone-project/blob/main/jupyter-labs-webscraping.ipynb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753671-DCC6-0BBD-422E-D1E5F4EC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846" y="2596444"/>
            <a:ext cx="6814952" cy="28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1521</Words>
  <Application>Microsoft Office PowerPoint</Application>
  <PresentationFormat>Widescreen</PresentationFormat>
  <Paragraphs>192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Gian Hernandez</cp:lastModifiedBy>
  <cp:revision>211</cp:revision>
  <dcterms:created xsi:type="dcterms:W3CDTF">2021-04-29T18:58:34Z</dcterms:created>
  <dcterms:modified xsi:type="dcterms:W3CDTF">2025-12-16T20:14:45Z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